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3"/>
  </p:notesMasterIdLst>
  <p:handoutMasterIdLst>
    <p:handoutMasterId r:id="rId4"/>
  </p:handoutMasterIdLst>
  <p:sldIdLst>
    <p:sldId id="397" r:id="rId2"/>
  </p:sldIdLst>
  <p:sldSz cx="9144000" cy="5715000" type="screen16x10"/>
  <p:notesSz cx="10018713" cy="6888163"/>
  <p:defaultTextStyle>
    <a:defPPr>
      <a:defRPr lang="tr-TR"/>
    </a:defPPr>
    <a:lvl1pPr algn="l" defTabSz="809625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04813" indent="52388" algn="l" defTabSz="809625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809625" indent="104775" algn="l" defTabSz="809625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214438" indent="157163" algn="l" defTabSz="809625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620838" indent="207963" algn="l" defTabSz="809625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arsayılan Bölüm" id="{12EC141B-0069-455B-980D-F136C227544D}">
          <p14:sldIdLst>
            <p14:sldId id="39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3047" userDrawn="1">
          <p15:clr>
            <a:srgbClr val="A4A3A4"/>
          </p15:clr>
        </p15:guide>
        <p15:guide id="2" pos="5307" userDrawn="1">
          <p15:clr>
            <a:srgbClr val="A4A3A4"/>
          </p15:clr>
        </p15:guide>
        <p15:guide id="4" pos="499" userDrawn="1">
          <p15:clr>
            <a:srgbClr val="A4A3A4"/>
          </p15:clr>
        </p15:guide>
        <p15:guide id="5" orient="horz" pos="893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81" userDrawn="1">
          <p15:clr>
            <a:srgbClr val="A4A3A4"/>
          </p15:clr>
        </p15:guide>
        <p15:guide id="2" pos="3151" userDrawn="1">
          <p15:clr>
            <a:srgbClr val="A4A3A4"/>
          </p15:clr>
        </p15:guide>
        <p15:guide id="3" orient="horz" pos="2170" userDrawn="1">
          <p15:clr>
            <a:srgbClr val="A4A3A4"/>
          </p15:clr>
        </p15:guide>
        <p15:guide id="4" pos="3156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99"/>
    <a:srgbClr val="DF2027"/>
    <a:srgbClr val="FF8001"/>
    <a:srgbClr val="4C4A68"/>
    <a:srgbClr val="4DADC7"/>
    <a:srgbClr val="8064A2"/>
    <a:srgbClr val="2B343E"/>
    <a:srgbClr val="BF1B23"/>
    <a:srgbClr val="4C4959"/>
    <a:srgbClr val="514E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84E427A-3D55-4303-BF80-6455036E1DE7}" styleName="Tema Uygulanmış Stil 1 - Vurgu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E3FDE45-AF77-4B5C-9715-49D594BDF05E}" styleName="Açık Stil 1 - Vurgu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8D230F3-CF80-4859-8CE7-A43EE81993B5}" styleName="Açık Stil 1 - Vurgu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8A107856-5554-42FB-B03E-39F5DBC370BA}" styleName="Orta Stil 4 - Vurgu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8FB837D-C827-4EFA-A057-4D05807E0F7C}" styleName="Tema Uygulanmış Stil 1 - Vurgu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5DA37D80-6434-44D0-A028-1B22A696006F}" styleName="Açık Stil 3 - Vurgu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47" autoAdjust="0"/>
    <p:restoredTop sz="96404" autoAdjust="0"/>
  </p:normalViewPr>
  <p:slideViewPr>
    <p:cSldViewPr snapToGrid="0" snapToObjects="1">
      <p:cViewPr varScale="1">
        <p:scale>
          <a:sx n="111" d="100"/>
          <a:sy n="111" d="100"/>
        </p:scale>
        <p:origin x="108" y="432"/>
      </p:cViewPr>
      <p:guideLst>
        <p:guide orient="horz" pos="3047"/>
        <p:guide pos="5307"/>
        <p:guide pos="499"/>
        <p:guide orient="horz" pos="89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 showGuides="1">
      <p:cViewPr varScale="1">
        <p:scale>
          <a:sx n="130" d="100"/>
          <a:sy n="130" d="100"/>
        </p:scale>
        <p:origin x="1552" y="176"/>
      </p:cViewPr>
      <p:guideLst>
        <p:guide orient="horz" pos="2181"/>
        <p:guide pos="3151"/>
        <p:guide orient="horz" pos="2170"/>
        <p:guide pos="315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4342534" cy="344794"/>
          </a:xfrm>
          <a:prstGeom prst="rect">
            <a:avLst/>
          </a:prstGeom>
        </p:spPr>
        <p:txBody>
          <a:bodyPr vert="horz" lIns="92546" tIns="46273" rIns="92546" bIns="46273" rtlCol="0"/>
          <a:lstStyle>
            <a:lvl1pPr algn="l" defTabSz="820239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quarter" idx="1"/>
          </p:nvPr>
        </p:nvSpPr>
        <p:spPr>
          <a:xfrm>
            <a:off x="5673841" y="2"/>
            <a:ext cx="4342534" cy="344794"/>
          </a:xfrm>
          <a:prstGeom prst="rect">
            <a:avLst/>
          </a:prstGeom>
        </p:spPr>
        <p:txBody>
          <a:bodyPr vert="horz" lIns="92546" tIns="46273" rIns="92546" bIns="46273" rtlCol="0"/>
          <a:lstStyle>
            <a:lvl1pPr algn="r" defTabSz="820239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27E5E5C4-D6E2-4342-83AC-A256BC646B3D}" type="datetimeFigureOut">
              <a:rPr lang="tr-TR"/>
              <a:pPr>
                <a:defRPr/>
              </a:pPr>
              <a:t>27.12.2024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2"/>
          </p:nvPr>
        </p:nvSpPr>
        <p:spPr>
          <a:xfrm>
            <a:off x="0" y="6542269"/>
            <a:ext cx="4342534" cy="344793"/>
          </a:xfrm>
          <a:prstGeom prst="rect">
            <a:avLst/>
          </a:prstGeom>
        </p:spPr>
        <p:txBody>
          <a:bodyPr vert="horz" lIns="92546" tIns="46273" rIns="92546" bIns="46273" rtlCol="0" anchor="b"/>
          <a:lstStyle>
            <a:lvl1pPr algn="l" defTabSz="820239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5673841" y="6542269"/>
            <a:ext cx="4342534" cy="344793"/>
          </a:xfrm>
          <a:prstGeom prst="rect">
            <a:avLst/>
          </a:prstGeom>
        </p:spPr>
        <p:txBody>
          <a:bodyPr vert="horz" wrap="square" lIns="92546" tIns="46273" rIns="92546" bIns="46273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6B87AB92-8F69-4CEE-B299-C8EAFDA6B07D}" type="slidenum">
              <a:rPr lang="tr-TR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39308554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4342534" cy="344794"/>
          </a:xfrm>
          <a:prstGeom prst="rect">
            <a:avLst/>
          </a:prstGeom>
        </p:spPr>
        <p:txBody>
          <a:bodyPr vert="horz" lIns="92546" tIns="46273" rIns="92546" bIns="46273" rtlCol="0"/>
          <a:lstStyle>
            <a:lvl1pPr algn="l" defTabSz="820239" eaLnBrk="1" fontAlgn="auto" hangingPunct="1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73841" y="2"/>
            <a:ext cx="4342534" cy="344794"/>
          </a:xfrm>
          <a:prstGeom prst="rect">
            <a:avLst/>
          </a:prstGeom>
        </p:spPr>
        <p:txBody>
          <a:bodyPr vert="horz" lIns="92546" tIns="46273" rIns="92546" bIns="46273" rtlCol="0"/>
          <a:lstStyle>
            <a:lvl1pPr algn="r" defTabSz="820239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1651F885-3195-48B5-BC3D-2B4BCBECAE5B}" type="datetimeFigureOut">
              <a:rPr lang="tr-TR"/>
              <a:pPr>
                <a:defRPr/>
              </a:pPr>
              <a:t>27.12.2024</a:t>
            </a:fld>
            <a:endParaRPr lang="tr-TR" dirty="0"/>
          </a:p>
        </p:txBody>
      </p:sp>
      <p:sp>
        <p:nvSpPr>
          <p:cNvPr id="13" name="Dikdörtgen 12"/>
          <p:cNvSpPr/>
          <p:nvPr/>
        </p:nvSpPr>
        <p:spPr>
          <a:xfrm>
            <a:off x="1" y="6244048"/>
            <a:ext cx="10018712" cy="64411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lIns="9640" tIns="9640" rIns="9640" bIns="9640" spcCol="1285" anchor="ctr"/>
          <a:lstStyle/>
          <a:p>
            <a:pPr algn="ctr" defTabSz="820239" eaLnBrk="1" hangingPunct="1">
              <a:lnSpc>
                <a:spcPts val="1215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tr-TR" sz="1200" b="1" dirty="0"/>
          </a:p>
        </p:txBody>
      </p:sp>
      <p:cxnSp>
        <p:nvCxnSpPr>
          <p:cNvPr id="14" name="Düz Bağlayıcı 13"/>
          <p:cNvCxnSpPr/>
          <p:nvPr/>
        </p:nvCxnSpPr>
        <p:spPr>
          <a:xfrm>
            <a:off x="8009523" y="6327736"/>
            <a:ext cx="0" cy="469539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Slayt Görüntüsü Yer Tutucusu 11"/>
          <p:cNvSpPr>
            <a:spLocks noGrp="1" noRot="1" noChangeAspect="1"/>
          </p:cNvSpPr>
          <p:nvPr>
            <p:ph type="sldImg" idx="2"/>
          </p:nvPr>
        </p:nvSpPr>
        <p:spPr>
          <a:xfrm>
            <a:off x="2943225" y="515938"/>
            <a:ext cx="4132263" cy="2584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546" tIns="46273" rIns="92546" bIns="46273" rtlCol="0" anchor="ctr"/>
          <a:lstStyle/>
          <a:p>
            <a:endParaRPr lang="tr-TR"/>
          </a:p>
        </p:txBody>
      </p:sp>
      <p:sp>
        <p:nvSpPr>
          <p:cNvPr id="17" name="Not Yer Tutucusu 16"/>
          <p:cNvSpPr>
            <a:spLocks noGrp="1"/>
          </p:cNvSpPr>
          <p:nvPr>
            <p:ph type="body" sz="quarter" idx="3"/>
          </p:nvPr>
        </p:nvSpPr>
        <p:spPr>
          <a:xfrm>
            <a:off x="1001392" y="3271958"/>
            <a:ext cx="8015931" cy="3099835"/>
          </a:xfrm>
          <a:prstGeom prst="rect">
            <a:avLst/>
          </a:prstGeom>
        </p:spPr>
        <p:txBody>
          <a:bodyPr vert="horz" lIns="92546" tIns="46273" rIns="92546" bIns="46273" rtlCol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18" name="Altbilgi Yer Tutucusu 17"/>
          <p:cNvSpPr>
            <a:spLocks noGrp="1"/>
          </p:cNvSpPr>
          <p:nvPr>
            <p:ph type="ftr" sz="quarter" idx="4"/>
          </p:nvPr>
        </p:nvSpPr>
        <p:spPr>
          <a:xfrm>
            <a:off x="2" y="6557956"/>
            <a:ext cx="4342029" cy="312952"/>
          </a:xfrm>
          <a:prstGeom prst="rect">
            <a:avLst/>
          </a:prstGeom>
        </p:spPr>
        <p:txBody>
          <a:bodyPr vert="horz" lIns="92546" tIns="46273" rIns="92546" bIns="46273" rtlCol="0" anchor="b"/>
          <a:lstStyle>
            <a:lvl1pPr algn="l">
              <a:defRPr sz="1200"/>
            </a:lvl1pPr>
          </a:lstStyle>
          <a:p>
            <a:r>
              <a:rPr lang="tr-TR" dirty="0" err="1"/>
              <a:t>baskent.edu.trv</a:t>
            </a:r>
            <a:endParaRPr lang="tr-TR" dirty="0"/>
          </a:p>
        </p:txBody>
      </p:sp>
      <p:sp>
        <p:nvSpPr>
          <p:cNvPr id="19" name="Slayt Numarası Yer Tutucusu 18"/>
          <p:cNvSpPr>
            <a:spLocks noGrp="1"/>
          </p:cNvSpPr>
          <p:nvPr>
            <p:ph type="sldNum" sz="quarter" idx="5"/>
          </p:nvPr>
        </p:nvSpPr>
        <p:spPr>
          <a:xfrm>
            <a:off x="5675082" y="6542308"/>
            <a:ext cx="4342029" cy="344247"/>
          </a:xfrm>
          <a:prstGeom prst="rect">
            <a:avLst/>
          </a:prstGeom>
        </p:spPr>
        <p:txBody>
          <a:bodyPr vert="horz" lIns="92546" tIns="46273" rIns="92546" bIns="46273" rtlCol="0" anchor="b"/>
          <a:lstStyle>
            <a:lvl1pPr algn="r">
              <a:defRPr sz="1200"/>
            </a:lvl1pPr>
          </a:lstStyle>
          <a:p>
            <a:fld id="{B4D74F96-D910-48BB-8251-935DDD92B376}" type="slidenum">
              <a:rPr lang="tr-TR" smtClean="0"/>
              <a:pPr/>
              <a:t>‹#›</a:t>
            </a:fld>
            <a:endParaRPr lang="tr-TR"/>
          </a:p>
        </p:txBody>
      </p:sp>
      <p:pic>
        <p:nvPicPr>
          <p:cNvPr id="20" name="Resim 8">
            <a:extLst>
              <a:ext uri="{FF2B5EF4-FFF2-40B4-BE49-F238E27FC236}">
                <a16:creationId xmlns:a16="http://schemas.microsoft.com/office/drawing/2014/main" id="{EFD3E343-F2C8-3840-9123-F445C65878B2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079545" y="6371793"/>
            <a:ext cx="1339534" cy="381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964586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defTabSz="809625" rtl="0" fontAlgn="base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1pPr>
    <a:lvl2pPr marL="404813" algn="l" defTabSz="809625" rtl="0" fontAlgn="base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2pPr>
    <a:lvl3pPr marL="809625" algn="l" defTabSz="809625" rtl="0" fontAlgn="base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3pPr>
    <a:lvl4pPr marL="1214438" algn="l" defTabSz="809625" rtl="0" fontAlgn="base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4pPr>
    <a:lvl5pPr marL="1620838" algn="l" defTabSz="809625" rtl="0" fontAlgn="base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5pPr>
    <a:lvl6pPr marL="2026082" algn="l" defTabSz="810433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6pPr>
    <a:lvl7pPr marL="2431298" algn="l" defTabSz="810433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7pPr>
    <a:lvl8pPr marL="2836515" algn="l" defTabSz="810433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8pPr>
    <a:lvl9pPr marL="3241731" algn="l" defTabSz="810433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941638" y="487363"/>
            <a:ext cx="4135437" cy="2586037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35986" y="3273888"/>
            <a:ext cx="7346744" cy="3097634"/>
          </a:xfrm>
          <a:prstGeom prst="rect">
            <a:avLst/>
          </a:prstGeom>
          <a:noFill/>
        </p:spPr>
        <p:txBody>
          <a:bodyPr wrap="square" lIns="95250" tIns="47624" rIns="95250" bIns="47624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995537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wes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 userDrawn="1"/>
        </p:nvSpPr>
        <p:spPr>
          <a:xfrm>
            <a:off x="0" y="5079345"/>
            <a:ext cx="9144000" cy="6356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lIns="9525" tIns="9525" rIns="9525" bIns="9525" spcCol="1270" anchor="ctr"/>
          <a:lstStyle/>
          <a:p>
            <a:pPr algn="ctr" defTabSz="810433" eaLnBrk="1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tr-TR" sz="1200" b="1" dirty="0"/>
          </a:p>
        </p:txBody>
      </p:sp>
      <p:cxnSp>
        <p:nvCxnSpPr>
          <p:cNvPr id="3" name="Düz Bağlayıcı 2"/>
          <p:cNvCxnSpPr/>
          <p:nvPr userDrawn="1"/>
        </p:nvCxnSpPr>
        <p:spPr>
          <a:xfrm>
            <a:off x="6808761" y="5161935"/>
            <a:ext cx="0" cy="463371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Metin Yer Tutucusu 4"/>
          <p:cNvSpPr>
            <a:spLocks noGrp="1"/>
          </p:cNvSpPr>
          <p:nvPr>
            <p:ph type="body" sz="quarter" idx="10" hasCustomPrompt="1"/>
          </p:nvPr>
        </p:nvSpPr>
        <p:spPr>
          <a:xfrm>
            <a:off x="540000" y="5292000"/>
            <a:ext cx="1808162" cy="242888"/>
          </a:xfrm>
          <a:prstGeom prst="rect">
            <a:avLst/>
          </a:prstGeom>
        </p:spPr>
        <p:txBody>
          <a:bodyPr lIns="0" tIns="0" rIns="0" bIns="0" anchor="ctr" anchorCtr="0"/>
          <a:lstStyle>
            <a:lvl1pPr marL="0" indent="0" algn="l">
              <a:buNone/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tr-TR" dirty="0"/>
              <a:t>baskent.edu.tr</a:t>
            </a:r>
          </a:p>
        </p:txBody>
      </p:sp>
      <p:sp>
        <p:nvSpPr>
          <p:cNvPr id="8" name="Dikdörtgen 7"/>
          <p:cNvSpPr/>
          <p:nvPr userDrawn="1"/>
        </p:nvSpPr>
        <p:spPr>
          <a:xfrm>
            <a:off x="-397" y="-1"/>
            <a:ext cx="9144793" cy="117841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spcFirstLastPara="0" vert="horz" wrap="square" lIns="9525" tIns="9525" rIns="9525" bIns="9525" numCol="1" spcCol="1270" rtlCol="0" anchor="ctr" anchorCtr="0">
            <a:noAutofit/>
          </a:bodyPr>
          <a:lstStyle/>
          <a:p>
            <a:pPr algn="ctr" fontAlgn="base">
              <a:lnSpc>
                <a:spcPts val="1200"/>
              </a:lnSpc>
            </a:pPr>
            <a:endParaRPr lang="tr-TR" sz="1200" b="1" dirty="0">
              <a:ln>
                <a:noFill/>
              </a:ln>
              <a:solidFill>
                <a:schemeClr val="bg1"/>
              </a:solidFill>
            </a:endParaRPr>
          </a:p>
        </p:txBody>
      </p:sp>
      <p:pic>
        <p:nvPicPr>
          <p:cNvPr id="4" name="Resim 3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158449" y="5212857"/>
            <a:ext cx="1329346" cy="374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2207936"/>
      </p:ext>
    </p:extLst>
  </p:cSld>
  <p:clrMapOvr>
    <a:masterClrMapping/>
  </p:clrMapOvr>
  <p:transition spd="slow"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Özel Dü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 userDrawn="1"/>
        </p:nvSpPr>
        <p:spPr>
          <a:xfrm>
            <a:off x="-397" y="-1"/>
            <a:ext cx="9144793" cy="117841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spcFirstLastPara="0" vert="horz" wrap="square" lIns="9525" tIns="9525" rIns="9525" bIns="9525" numCol="1" spcCol="1270" rtlCol="0" anchor="ctr" anchorCtr="0">
            <a:noAutofit/>
          </a:bodyPr>
          <a:lstStyle/>
          <a:p>
            <a:pPr algn="ctr" fontAlgn="base">
              <a:lnSpc>
                <a:spcPts val="1200"/>
              </a:lnSpc>
            </a:pPr>
            <a:endParaRPr lang="tr-TR" sz="1200" b="1" dirty="0">
              <a:ln>
                <a:noFill/>
              </a:ln>
              <a:solidFill>
                <a:schemeClr val="bg1"/>
              </a:solidFill>
            </a:endParaRPr>
          </a:p>
        </p:txBody>
      </p:sp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798490" y="536195"/>
            <a:ext cx="7841510" cy="612000"/>
          </a:xfrm>
          <a:prstGeom prst="rect">
            <a:avLst/>
          </a:prstGeom>
        </p:spPr>
        <p:txBody>
          <a:bodyPr lIns="0" tIns="0" rIns="0" bIns="0"/>
          <a:lstStyle>
            <a:lvl1pPr algn="l">
              <a:lnSpc>
                <a:spcPts val="2400"/>
              </a:lnSpc>
              <a:defRPr sz="2400">
                <a:solidFill>
                  <a:srgbClr val="DF2027"/>
                </a:solidFill>
              </a:defRPr>
            </a:lvl1pPr>
          </a:lstStyle>
          <a:p>
            <a:r>
              <a:rPr lang="tr-TR" dirty="0"/>
              <a:t>Asıl başlık stili için tıklatın</a:t>
            </a:r>
          </a:p>
        </p:txBody>
      </p:sp>
      <p:sp>
        <p:nvSpPr>
          <p:cNvPr id="5" name="Metin Yer Tutucusu 10"/>
          <p:cNvSpPr>
            <a:spLocks noGrp="1"/>
          </p:cNvSpPr>
          <p:nvPr>
            <p:ph type="body" sz="quarter" idx="11"/>
          </p:nvPr>
        </p:nvSpPr>
        <p:spPr>
          <a:xfrm>
            <a:off x="0" y="1178416"/>
            <a:ext cx="9144000" cy="3645584"/>
          </a:xfrm>
          <a:prstGeom prst="rect">
            <a:avLst/>
          </a:prstGeom>
          <a:solidFill>
            <a:srgbClr val="DF2027"/>
          </a:solidFill>
        </p:spPr>
        <p:txBody>
          <a:bodyPr anchor="ctr" anchorCtr="0"/>
          <a:lstStyle>
            <a:lvl1pPr marL="0" indent="0" algn="ctr">
              <a:buNone/>
              <a:defRPr sz="4400">
                <a:solidFill>
                  <a:schemeClr val="bg1"/>
                </a:solidFill>
              </a:defRPr>
            </a:lvl1pPr>
          </a:lstStyle>
          <a:p>
            <a:pPr lvl="0"/>
            <a:r>
              <a:rPr lang="tr-TR" dirty="0"/>
              <a:t>Asıl metin stillerini düzenle</a:t>
            </a:r>
          </a:p>
        </p:txBody>
      </p:sp>
    </p:spTree>
    <p:extLst>
      <p:ext uri="{BB962C8B-B14F-4D97-AF65-F5344CB8AC3E}">
        <p14:creationId xmlns:p14="http://schemas.microsoft.com/office/powerpoint/2010/main" val="2490695452"/>
      </p:ext>
    </p:extLst>
  </p:cSld>
  <p:clrMapOvr>
    <a:masterClrMapping/>
  </p:clrMapOvr>
  <p:transition spd="slow"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Özel Dü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ikdörtgen 5"/>
          <p:cNvSpPr/>
          <p:nvPr userDrawn="1"/>
        </p:nvSpPr>
        <p:spPr>
          <a:xfrm>
            <a:off x="-397" y="-1"/>
            <a:ext cx="9144793" cy="117841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spcFirstLastPara="0" vert="horz" wrap="square" lIns="9525" tIns="9525" rIns="9525" bIns="9525" numCol="1" spcCol="1270" rtlCol="0" anchor="ctr" anchorCtr="0">
            <a:noAutofit/>
          </a:bodyPr>
          <a:lstStyle/>
          <a:p>
            <a:pPr algn="ctr" fontAlgn="base">
              <a:lnSpc>
                <a:spcPts val="1200"/>
              </a:lnSpc>
            </a:pPr>
            <a:endParaRPr lang="tr-TR" sz="1200" b="1" dirty="0">
              <a:ln>
                <a:noFill/>
              </a:ln>
              <a:solidFill>
                <a:schemeClr val="bg1"/>
              </a:solidFill>
            </a:endParaRP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10"/>
          </p:nvPr>
        </p:nvSpPr>
        <p:spPr>
          <a:xfrm>
            <a:off x="798490" y="1332000"/>
            <a:ext cx="7841510" cy="35280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ts val="2200"/>
              </a:lnSpc>
              <a:buNone/>
              <a:defRPr sz="20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04812" indent="0">
              <a:lnSpc>
                <a:spcPts val="2200"/>
              </a:lnSpc>
              <a:buNone/>
              <a:defRPr sz="2000"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 marL="811212" indent="0">
              <a:lnSpc>
                <a:spcPts val="2200"/>
              </a:lnSpc>
              <a:buNone/>
              <a:defRPr sz="1800"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 marL="1216025" indent="0">
              <a:lnSpc>
                <a:spcPts val="2200"/>
              </a:lnSpc>
              <a:buNone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 marL="1620837" indent="0">
              <a:lnSpc>
                <a:spcPts val="2200"/>
              </a:lnSpc>
              <a:buNone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tr-TR" dirty="0"/>
              <a:t>Asıl metin stillerini düzenle</a:t>
            </a:r>
          </a:p>
        </p:txBody>
      </p:sp>
      <p:sp>
        <p:nvSpPr>
          <p:cNvPr id="4" name="Unvan 1"/>
          <p:cNvSpPr>
            <a:spLocks noGrp="1"/>
          </p:cNvSpPr>
          <p:nvPr>
            <p:ph type="title"/>
          </p:nvPr>
        </p:nvSpPr>
        <p:spPr>
          <a:xfrm>
            <a:off x="798490" y="536195"/>
            <a:ext cx="7841510" cy="612000"/>
          </a:xfrm>
          <a:prstGeom prst="rect">
            <a:avLst/>
          </a:prstGeom>
        </p:spPr>
        <p:txBody>
          <a:bodyPr lIns="0" tIns="0" rIns="0" bIns="0"/>
          <a:lstStyle>
            <a:lvl1pPr algn="l">
              <a:lnSpc>
                <a:spcPts val="2200"/>
              </a:lnSpc>
              <a:defRPr sz="2400">
                <a:solidFill>
                  <a:srgbClr val="DF2027"/>
                </a:solidFill>
              </a:defRPr>
            </a:lvl1pPr>
          </a:lstStyle>
          <a:p>
            <a:r>
              <a:rPr lang="tr-TR" dirty="0"/>
              <a:t>Asıl başlık stili için tıklatın</a:t>
            </a:r>
          </a:p>
        </p:txBody>
      </p:sp>
    </p:spTree>
    <p:extLst>
      <p:ext uri="{BB962C8B-B14F-4D97-AF65-F5344CB8AC3E}">
        <p14:creationId xmlns:p14="http://schemas.microsoft.com/office/powerpoint/2010/main" val="36468854"/>
      </p:ext>
    </p:extLst>
  </p:cSld>
  <p:clrMapOvr>
    <a:masterClrMapping/>
  </p:clrMapOvr>
  <p:transition spd="slow"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Özel Dü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ikdörtgen 5"/>
          <p:cNvSpPr/>
          <p:nvPr userDrawn="1"/>
        </p:nvSpPr>
        <p:spPr>
          <a:xfrm>
            <a:off x="-397" y="-1"/>
            <a:ext cx="9144793" cy="117841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spcFirstLastPara="0" vert="horz" wrap="square" lIns="9525" tIns="9525" rIns="9525" bIns="9525" numCol="1" spcCol="1270" rtlCol="0" anchor="ctr" anchorCtr="0">
            <a:noAutofit/>
          </a:bodyPr>
          <a:lstStyle/>
          <a:p>
            <a:pPr algn="ctr" fontAlgn="base">
              <a:lnSpc>
                <a:spcPts val="1200"/>
              </a:lnSpc>
            </a:pPr>
            <a:endParaRPr lang="tr-TR" sz="1200" b="1" dirty="0">
              <a:ln>
                <a:noFill/>
              </a:ln>
              <a:solidFill>
                <a:schemeClr val="bg1"/>
              </a:solidFill>
            </a:endParaRP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10"/>
          </p:nvPr>
        </p:nvSpPr>
        <p:spPr>
          <a:xfrm>
            <a:off x="798490" y="1410236"/>
            <a:ext cx="7841510" cy="3449763"/>
          </a:xfrm>
          <a:prstGeom prst="rect">
            <a:avLst/>
          </a:prstGeom>
        </p:spPr>
        <p:txBody>
          <a:bodyPr lIns="0" tIns="0" rIns="0" bIns="0"/>
          <a:lstStyle>
            <a:lvl1pPr marL="216000" indent="-216000">
              <a:lnSpc>
                <a:spcPts val="2200"/>
              </a:lnSpc>
              <a:defRPr sz="20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lnSpc>
                <a:spcPts val="2200"/>
              </a:lnSpc>
              <a:defRPr sz="2000"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lnSpc>
                <a:spcPts val="2200"/>
              </a:lnSpc>
              <a:defRPr sz="1800"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lnSpc>
                <a:spcPts val="2200"/>
              </a:lnSpc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lnSpc>
                <a:spcPts val="2200"/>
              </a:lnSpc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tr-TR" dirty="0"/>
              <a:t>Asıl metin stillerini düzenle</a:t>
            </a:r>
          </a:p>
          <a:p>
            <a:pPr lvl="1"/>
            <a:r>
              <a:rPr lang="tr-TR" dirty="0"/>
              <a:t>İkinci düzey</a:t>
            </a:r>
          </a:p>
          <a:p>
            <a:pPr lvl="2"/>
            <a:r>
              <a:rPr lang="tr-TR" dirty="0"/>
              <a:t>Üçüncü düzey</a:t>
            </a:r>
          </a:p>
          <a:p>
            <a:pPr lvl="3"/>
            <a:r>
              <a:rPr lang="tr-TR" dirty="0"/>
              <a:t>Dördüncü düzey</a:t>
            </a:r>
          </a:p>
          <a:p>
            <a:pPr lvl="4"/>
            <a:r>
              <a:rPr lang="tr-TR" dirty="0"/>
              <a:t>Beşinci düzey</a:t>
            </a:r>
          </a:p>
        </p:txBody>
      </p:sp>
      <p:sp>
        <p:nvSpPr>
          <p:cNvPr id="4" name="Unvan 1"/>
          <p:cNvSpPr>
            <a:spLocks noGrp="1"/>
          </p:cNvSpPr>
          <p:nvPr>
            <p:ph type="title"/>
          </p:nvPr>
        </p:nvSpPr>
        <p:spPr>
          <a:xfrm>
            <a:off x="798490" y="536195"/>
            <a:ext cx="7841510" cy="612000"/>
          </a:xfrm>
          <a:prstGeom prst="rect">
            <a:avLst/>
          </a:prstGeom>
        </p:spPr>
        <p:txBody>
          <a:bodyPr lIns="0" tIns="0" rIns="0" bIns="0"/>
          <a:lstStyle>
            <a:lvl1pPr algn="l">
              <a:lnSpc>
                <a:spcPts val="2200"/>
              </a:lnSpc>
              <a:defRPr sz="2400">
                <a:solidFill>
                  <a:srgbClr val="DF2027"/>
                </a:solidFill>
              </a:defRPr>
            </a:lvl1pPr>
          </a:lstStyle>
          <a:p>
            <a:r>
              <a:rPr lang="tr-TR" dirty="0"/>
              <a:t>Asıl başlık stili için tıklatın</a:t>
            </a:r>
          </a:p>
        </p:txBody>
      </p:sp>
    </p:spTree>
    <p:extLst>
      <p:ext uri="{BB962C8B-B14F-4D97-AF65-F5344CB8AC3E}">
        <p14:creationId xmlns:p14="http://schemas.microsoft.com/office/powerpoint/2010/main" val="1865273803"/>
      </p:ext>
    </p:extLst>
  </p:cSld>
  <p:clrMapOvr>
    <a:masterClrMapping/>
  </p:clrMapOvr>
  <p:transition spd="slow">
    <p:fade thruBlk="1"/>
  </p:transition>
  <p:extLst>
    <p:ext uri="{DCECCB84-F9BA-43D5-87BE-67443E8EF086}">
      <p15:sldGuideLst xmlns:p15="http://schemas.microsoft.com/office/powerpoint/2012/main">
        <p15:guide id="1" orient="horz" pos="180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Özel Dü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ikdörtgen 7"/>
          <p:cNvSpPr/>
          <p:nvPr userDrawn="1"/>
        </p:nvSpPr>
        <p:spPr>
          <a:xfrm>
            <a:off x="-397" y="-1"/>
            <a:ext cx="9144793" cy="117841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spcFirstLastPara="0" vert="horz" wrap="square" lIns="9525" tIns="9525" rIns="9525" bIns="9525" numCol="1" spcCol="1270" rtlCol="0" anchor="ctr" anchorCtr="0">
            <a:noAutofit/>
          </a:bodyPr>
          <a:lstStyle/>
          <a:p>
            <a:pPr algn="ctr" fontAlgn="base">
              <a:lnSpc>
                <a:spcPts val="1200"/>
              </a:lnSpc>
            </a:pPr>
            <a:endParaRPr lang="tr-TR" sz="1200" b="1" dirty="0">
              <a:ln>
                <a:noFill/>
              </a:ln>
              <a:solidFill>
                <a:schemeClr val="bg1"/>
              </a:solidFill>
            </a:endParaRP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10"/>
          </p:nvPr>
        </p:nvSpPr>
        <p:spPr>
          <a:xfrm>
            <a:off x="798490" y="1332000"/>
            <a:ext cx="3915178" cy="3528000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ts val="2200"/>
              </a:lnSpc>
              <a:defRPr sz="20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lnSpc>
                <a:spcPts val="2200"/>
              </a:lnSpc>
              <a:defRPr sz="2000"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lnSpc>
                <a:spcPts val="2200"/>
              </a:lnSpc>
              <a:defRPr sz="1800"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lnSpc>
                <a:spcPts val="2200"/>
              </a:lnSpc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lnSpc>
                <a:spcPts val="2200"/>
              </a:lnSpc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tr-TR" dirty="0"/>
              <a:t>Asıl metin stillerini düzenle</a:t>
            </a:r>
          </a:p>
          <a:p>
            <a:pPr lvl="1"/>
            <a:r>
              <a:rPr lang="tr-TR" dirty="0"/>
              <a:t>İkinci düzey</a:t>
            </a:r>
          </a:p>
          <a:p>
            <a:pPr lvl="2"/>
            <a:r>
              <a:rPr lang="tr-TR" dirty="0"/>
              <a:t>Üçüncü düzey</a:t>
            </a:r>
          </a:p>
          <a:p>
            <a:pPr lvl="3"/>
            <a:r>
              <a:rPr lang="tr-TR" dirty="0"/>
              <a:t>Dördüncü düzey</a:t>
            </a:r>
          </a:p>
          <a:p>
            <a:pPr lvl="4"/>
            <a:r>
              <a:rPr lang="tr-TR" dirty="0"/>
              <a:t>Beşinci düzey</a:t>
            </a:r>
          </a:p>
        </p:txBody>
      </p:sp>
      <p:sp>
        <p:nvSpPr>
          <p:cNvPr id="4" name="Resim Yer Tutucusu 3"/>
          <p:cNvSpPr>
            <a:spLocks noGrp="1"/>
          </p:cNvSpPr>
          <p:nvPr>
            <p:ph type="pic" sz="quarter" idx="11"/>
          </p:nvPr>
        </p:nvSpPr>
        <p:spPr>
          <a:xfrm>
            <a:off x="4861774" y="1332000"/>
            <a:ext cx="3778225" cy="3528000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6" name="Unvan 1"/>
          <p:cNvSpPr>
            <a:spLocks noGrp="1"/>
          </p:cNvSpPr>
          <p:nvPr>
            <p:ph type="title"/>
          </p:nvPr>
        </p:nvSpPr>
        <p:spPr>
          <a:xfrm>
            <a:off x="798490" y="536195"/>
            <a:ext cx="7841510" cy="612000"/>
          </a:xfrm>
          <a:prstGeom prst="rect">
            <a:avLst/>
          </a:prstGeom>
        </p:spPr>
        <p:txBody>
          <a:bodyPr lIns="0" tIns="0" rIns="0" bIns="0"/>
          <a:lstStyle>
            <a:lvl1pPr algn="l">
              <a:lnSpc>
                <a:spcPts val="2200"/>
              </a:lnSpc>
              <a:defRPr sz="2400">
                <a:solidFill>
                  <a:srgbClr val="DF2027"/>
                </a:solidFill>
              </a:defRPr>
            </a:lvl1pPr>
          </a:lstStyle>
          <a:p>
            <a:r>
              <a:rPr lang="tr-TR" dirty="0"/>
              <a:t>Asıl başlık stili için tıklatın</a:t>
            </a:r>
          </a:p>
        </p:txBody>
      </p:sp>
    </p:spTree>
    <p:extLst>
      <p:ext uri="{BB962C8B-B14F-4D97-AF65-F5344CB8AC3E}">
        <p14:creationId xmlns:p14="http://schemas.microsoft.com/office/powerpoint/2010/main" val="1905084045"/>
      </p:ext>
    </p:extLst>
  </p:cSld>
  <p:clrMapOvr>
    <a:masterClrMapping/>
  </p:clrMapOvr>
  <p:transition spd="slow"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 wes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 userDrawn="1"/>
        </p:nvSpPr>
        <p:spPr>
          <a:xfrm>
            <a:off x="0" y="5079345"/>
            <a:ext cx="9144000" cy="6356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lIns="9525" tIns="9525" rIns="9525" bIns="9525" spcCol="1270" anchor="ctr"/>
          <a:lstStyle/>
          <a:p>
            <a:pPr algn="ctr" defTabSz="810433" eaLnBrk="1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tr-TR" sz="1200" b="1" dirty="0"/>
          </a:p>
        </p:txBody>
      </p:sp>
      <p:cxnSp>
        <p:nvCxnSpPr>
          <p:cNvPr id="5" name="Düz Bağlayıcı 4"/>
          <p:cNvCxnSpPr/>
          <p:nvPr userDrawn="1"/>
        </p:nvCxnSpPr>
        <p:spPr>
          <a:xfrm>
            <a:off x="6808761" y="5161935"/>
            <a:ext cx="0" cy="463371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Resim 6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158449" y="5212857"/>
            <a:ext cx="1329346" cy="374944"/>
          </a:xfrm>
          <a:prstGeom prst="rect">
            <a:avLst/>
          </a:prstGeom>
        </p:spPr>
      </p:pic>
      <p:sp>
        <p:nvSpPr>
          <p:cNvPr id="6" name="Metin Yer Tutucusu 4"/>
          <p:cNvSpPr txBox="1">
            <a:spLocks/>
          </p:cNvSpPr>
          <p:nvPr userDrawn="1"/>
        </p:nvSpPr>
        <p:spPr>
          <a:xfrm>
            <a:off x="540000" y="5292000"/>
            <a:ext cx="1808162" cy="242888"/>
          </a:xfrm>
          <a:prstGeom prst="rect">
            <a:avLst/>
          </a:prstGeom>
        </p:spPr>
        <p:txBody>
          <a:bodyPr lIns="0" tIns="0" rIns="0" bIns="0" anchor="ctr" anchorCtr="0"/>
          <a:lstStyle>
            <a:lvl1pPr marL="0" indent="0" algn="l" defTabSz="809625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1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57225" indent="-252413" algn="l" defTabSz="809625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2825" indent="-201613" algn="l" defTabSz="809625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17638" indent="-201613" algn="l" defTabSz="809625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2450" indent="-201613" algn="l" defTabSz="809625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28690" indent="-202608" algn="l" defTabSz="81043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633906" indent="-202608" algn="l" defTabSz="81043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039123" indent="-202608" algn="l" defTabSz="81043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44339" indent="-202608" algn="l" defTabSz="81043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tr-TR" dirty="0" err="1"/>
              <a:t>baskent</a:t>
            </a:r>
            <a:r>
              <a:rPr lang="tr-TR" dirty="0"/>
              <a:t>.edu.tr</a:t>
            </a:r>
          </a:p>
        </p:txBody>
      </p:sp>
    </p:spTree>
    <p:extLst>
      <p:ext uri="{BB962C8B-B14F-4D97-AF65-F5344CB8AC3E}">
        <p14:creationId xmlns:p14="http://schemas.microsoft.com/office/powerpoint/2010/main" val="2867884485"/>
      </p:ext>
    </p:extLst>
  </p:cSld>
  <p:clrMapOvr>
    <a:masterClrMapping/>
  </p:clrMapOvr>
  <p:transition spd="slow"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E2C7457-1EA3-4F43-B740-C7B2D246E0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AC6BEC8-C099-499A-8503-F60CDC41E0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85A3319B-D1BC-436A-B68B-F5F1CCA816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C90C8-D317-4171-9E4D-1005C0046FE3}" type="datetimeFigureOut">
              <a:rPr lang="tr-TR" smtClean="0"/>
              <a:t>27.12.2024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973B4619-1909-4148-AB6A-E7D57472A4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71070564-5BF0-4413-B0FE-BAD498A051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0C2F2-75EC-4DF7-AB6B-F520F6C4C2D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728952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8C908F8-4948-458B-8CA0-656F312864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935302"/>
            <a:ext cx="6858000" cy="19896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C1F79597-0432-41B2-A0DB-2E137FFBE2B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001698"/>
            <a:ext cx="6858000" cy="137980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11CFE910-563F-4473-9ADD-0C7647FE7E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C90C8-D317-4171-9E4D-1005C0046FE3}" type="datetimeFigureOut">
              <a:rPr lang="tr-TR" smtClean="0"/>
              <a:t>27.12.2024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07BC7BE6-E3E1-45FE-9527-19B2E38BB2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F4560D31-F26C-4BD8-84C7-C84FEB23F9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0C2F2-75EC-4DF7-AB6B-F520F6C4C2D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288348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 userDrawn="1"/>
        </p:nvSpPr>
        <p:spPr>
          <a:xfrm>
            <a:off x="0" y="5079345"/>
            <a:ext cx="9144000" cy="6356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lIns="9525" tIns="9525" rIns="9525" bIns="9525" spcCol="1270" anchor="ctr"/>
          <a:lstStyle/>
          <a:p>
            <a:pPr algn="ctr" defTabSz="810433" eaLnBrk="1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tr-TR" sz="1200" b="1" dirty="0"/>
          </a:p>
        </p:txBody>
      </p:sp>
      <p:sp>
        <p:nvSpPr>
          <p:cNvPr id="5" name="Metin Yer Tutucusu 4"/>
          <p:cNvSpPr txBox="1">
            <a:spLocks/>
          </p:cNvSpPr>
          <p:nvPr userDrawn="1"/>
        </p:nvSpPr>
        <p:spPr>
          <a:xfrm>
            <a:off x="540000" y="5292000"/>
            <a:ext cx="1808162" cy="242888"/>
          </a:xfrm>
          <a:prstGeom prst="rect">
            <a:avLst/>
          </a:prstGeom>
        </p:spPr>
        <p:txBody>
          <a:bodyPr lIns="0" tIns="0" rIns="0" bIns="0" anchor="ctr" anchorCtr="0"/>
          <a:lstStyle>
            <a:lvl1pPr marL="0" indent="0" algn="l" defTabSz="809625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1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57225" indent="-252413" algn="l" defTabSz="809625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2825" indent="-201613" algn="l" defTabSz="809625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17638" indent="-201613" algn="l" defTabSz="809625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2450" indent="-201613" algn="l" defTabSz="809625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28690" indent="-202608" algn="l" defTabSz="81043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633906" indent="-202608" algn="l" defTabSz="81043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039123" indent="-202608" algn="l" defTabSz="81043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44339" indent="-202608" algn="l" defTabSz="81043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tr-TR" dirty="0" err="1"/>
              <a:t>baskent</a:t>
            </a:r>
            <a:r>
              <a:rPr lang="tr-TR" dirty="0"/>
              <a:t>.edu.tr</a:t>
            </a:r>
          </a:p>
        </p:txBody>
      </p:sp>
      <p:cxnSp>
        <p:nvCxnSpPr>
          <p:cNvPr id="7" name="Düz Bağlayıcı 6"/>
          <p:cNvCxnSpPr/>
          <p:nvPr userDrawn="1"/>
        </p:nvCxnSpPr>
        <p:spPr>
          <a:xfrm>
            <a:off x="6808761" y="5161935"/>
            <a:ext cx="0" cy="463371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Resim 8"/>
          <p:cNvPicPr>
            <a:picLocks noChangeAspect="1"/>
          </p:cNvPicPr>
          <p:nvPr userDrawn="1"/>
        </p:nvPicPr>
        <p:blipFill>
          <a:blip r:embed="rId10" cstate="print"/>
          <a:stretch>
            <a:fillRect/>
          </a:stretch>
        </p:blipFill>
        <p:spPr>
          <a:xfrm>
            <a:off x="7158449" y="5212857"/>
            <a:ext cx="1329346" cy="374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58703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6" r:id="rId3"/>
    <p:sldLayoutId id="2147483677" r:id="rId4"/>
    <p:sldLayoutId id="2147483675" r:id="rId5"/>
    <p:sldLayoutId id="2147483678" r:id="rId6"/>
    <p:sldLayoutId id="2147483679" r:id="rId7"/>
    <p:sldLayoutId id="2147483680" r:id="rId8"/>
  </p:sldLayoutIdLst>
  <p:transition spd="slow">
    <p:fade thruBlk="1"/>
  </p:transition>
  <p:hf hdr="0" ftr="0" dt="0"/>
  <p:txStyles>
    <p:titleStyle>
      <a:lvl1pPr algn="ctr" defTabSz="809625" rtl="0" fontAlgn="base">
        <a:spcBef>
          <a:spcPct val="0"/>
        </a:spcBef>
        <a:spcAft>
          <a:spcPct val="0"/>
        </a:spcAft>
        <a:defRPr sz="39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809625" rtl="0" fontAlgn="base">
        <a:spcBef>
          <a:spcPct val="0"/>
        </a:spcBef>
        <a:spcAft>
          <a:spcPct val="0"/>
        </a:spcAft>
        <a:defRPr sz="3900">
          <a:solidFill>
            <a:schemeClr val="tx1"/>
          </a:solidFill>
          <a:latin typeface="Calibri" pitchFamily="34" charset="0"/>
        </a:defRPr>
      </a:lvl2pPr>
      <a:lvl3pPr algn="ctr" defTabSz="809625" rtl="0" fontAlgn="base">
        <a:spcBef>
          <a:spcPct val="0"/>
        </a:spcBef>
        <a:spcAft>
          <a:spcPct val="0"/>
        </a:spcAft>
        <a:defRPr sz="3900">
          <a:solidFill>
            <a:schemeClr val="tx1"/>
          </a:solidFill>
          <a:latin typeface="Calibri" pitchFamily="34" charset="0"/>
        </a:defRPr>
      </a:lvl3pPr>
      <a:lvl4pPr algn="ctr" defTabSz="809625" rtl="0" fontAlgn="base">
        <a:spcBef>
          <a:spcPct val="0"/>
        </a:spcBef>
        <a:spcAft>
          <a:spcPct val="0"/>
        </a:spcAft>
        <a:defRPr sz="3900">
          <a:solidFill>
            <a:schemeClr val="tx1"/>
          </a:solidFill>
          <a:latin typeface="Calibri" pitchFamily="34" charset="0"/>
        </a:defRPr>
      </a:lvl4pPr>
      <a:lvl5pPr algn="ctr" defTabSz="809625" rtl="0" fontAlgn="base">
        <a:spcBef>
          <a:spcPct val="0"/>
        </a:spcBef>
        <a:spcAft>
          <a:spcPct val="0"/>
        </a:spcAft>
        <a:defRPr sz="3900">
          <a:solidFill>
            <a:schemeClr val="tx1"/>
          </a:solidFill>
          <a:latin typeface="Calibri" pitchFamily="34" charset="0"/>
        </a:defRPr>
      </a:lvl5pPr>
      <a:lvl6pPr marL="457200" algn="ctr" defTabSz="809625" rtl="0" fontAlgn="base">
        <a:spcBef>
          <a:spcPct val="0"/>
        </a:spcBef>
        <a:spcAft>
          <a:spcPct val="0"/>
        </a:spcAft>
        <a:defRPr sz="3900">
          <a:solidFill>
            <a:schemeClr val="tx1"/>
          </a:solidFill>
          <a:latin typeface="Calibri" pitchFamily="34" charset="0"/>
        </a:defRPr>
      </a:lvl6pPr>
      <a:lvl7pPr marL="914400" algn="ctr" defTabSz="809625" rtl="0" fontAlgn="base">
        <a:spcBef>
          <a:spcPct val="0"/>
        </a:spcBef>
        <a:spcAft>
          <a:spcPct val="0"/>
        </a:spcAft>
        <a:defRPr sz="3900">
          <a:solidFill>
            <a:schemeClr val="tx1"/>
          </a:solidFill>
          <a:latin typeface="Calibri" pitchFamily="34" charset="0"/>
        </a:defRPr>
      </a:lvl7pPr>
      <a:lvl8pPr marL="1371600" algn="ctr" defTabSz="809625" rtl="0" fontAlgn="base">
        <a:spcBef>
          <a:spcPct val="0"/>
        </a:spcBef>
        <a:spcAft>
          <a:spcPct val="0"/>
        </a:spcAft>
        <a:defRPr sz="3900">
          <a:solidFill>
            <a:schemeClr val="tx1"/>
          </a:solidFill>
          <a:latin typeface="Calibri" pitchFamily="34" charset="0"/>
        </a:defRPr>
      </a:lvl8pPr>
      <a:lvl9pPr marL="1828800" algn="ctr" defTabSz="809625" rtl="0" fontAlgn="base">
        <a:spcBef>
          <a:spcPct val="0"/>
        </a:spcBef>
        <a:spcAft>
          <a:spcPct val="0"/>
        </a:spcAft>
        <a:defRPr sz="3900">
          <a:solidFill>
            <a:schemeClr val="tx1"/>
          </a:solidFill>
          <a:latin typeface="Calibri" pitchFamily="34" charset="0"/>
        </a:defRPr>
      </a:lvl9pPr>
    </p:titleStyle>
    <p:bodyStyle>
      <a:lvl1pPr marL="303213" indent="-303213" algn="l" defTabSz="809625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7225" indent="-252413" algn="l" defTabSz="809625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012825" indent="-201613" algn="l" defTabSz="809625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417638" indent="-201613" algn="l" defTabSz="809625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2450" indent="-201613" algn="l" defTabSz="809625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28690" indent="-202608" algn="l" defTabSz="810433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633906" indent="-202608" algn="l" defTabSz="810433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039123" indent="-202608" algn="l" defTabSz="810433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444339" indent="-202608" algn="l" defTabSz="810433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81043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05216" algn="l" defTabSz="81043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10433" algn="l" defTabSz="81043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15649" algn="l" defTabSz="81043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20865" algn="l" defTabSz="81043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26082" algn="l" defTabSz="81043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31298" algn="l" defTabSz="81043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36515" algn="l" defTabSz="81043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241731" algn="l" defTabSz="81043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ikdörtgen 2"/>
          <p:cNvSpPr/>
          <p:nvPr/>
        </p:nvSpPr>
        <p:spPr>
          <a:xfrm>
            <a:off x="-1" y="241873"/>
            <a:ext cx="9144001" cy="4837472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spcFirstLastPara="0" vert="horz" wrap="square" lIns="9525" tIns="9525" rIns="9525" bIns="9525" numCol="1" spcCol="1270" rtlCol="0" anchor="ctr" anchorCtr="0">
            <a:noAutofit/>
          </a:bodyPr>
          <a:lstStyle/>
          <a:p>
            <a:pPr algn="ctr" fontAlgn="base">
              <a:lnSpc>
                <a:spcPts val="1200"/>
              </a:lnSpc>
            </a:pPr>
            <a:endParaRPr lang="tr-TR" sz="1200" b="1" dirty="0"/>
          </a:p>
        </p:txBody>
      </p:sp>
      <p:sp>
        <p:nvSpPr>
          <p:cNvPr id="5" name="Dikdörtgen 4"/>
          <p:cNvSpPr/>
          <p:nvPr/>
        </p:nvSpPr>
        <p:spPr>
          <a:xfrm>
            <a:off x="0" y="0"/>
            <a:ext cx="9144000" cy="571500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spcFirstLastPara="0" vert="horz" wrap="square" lIns="9525" tIns="9525" rIns="9525" bIns="9525" numCol="1" spcCol="1270" rtlCol="0" anchor="ctr" anchorCtr="0">
            <a:noAutofit/>
          </a:bodyPr>
          <a:lstStyle/>
          <a:p>
            <a:pPr algn="ctr" fontAlgn="base">
              <a:lnSpc>
                <a:spcPts val="1200"/>
              </a:lnSpc>
            </a:pPr>
            <a:endParaRPr lang="tr-TR" sz="1200" b="1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65037" y="2352926"/>
            <a:ext cx="6152885" cy="1051176"/>
          </a:xfrm>
          <a:prstGeom prst="rect">
            <a:avLst/>
          </a:prstGeom>
        </p:spPr>
      </p:pic>
      <p:sp>
        <p:nvSpPr>
          <p:cNvPr id="2" name="Metin kutusu 1"/>
          <p:cNvSpPr txBox="1"/>
          <p:nvPr/>
        </p:nvSpPr>
        <p:spPr>
          <a:xfrm>
            <a:off x="2257063" y="3808600"/>
            <a:ext cx="46530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800" b="1" dirty="0" smtClean="0">
                <a:solidFill>
                  <a:schemeClr val="bg1"/>
                </a:solidFill>
              </a:rPr>
              <a:t>EĞİTİM BİLİMLERİ ENSTİTÜSÜ </a:t>
            </a: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ileşi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5000"/>
                <a:satMod val="300000"/>
              </a:schemeClr>
            </a:gs>
            <a:gs pos="12000">
              <a:schemeClr val="phClr">
                <a:tint val="50000"/>
                <a:shade val="90000"/>
                <a:satMod val="250000"/>
              </a:schemeClr>
            </a:gs>
            <a:gs pos="100000">
              <a:schemeClr val="phClr">
                <a:tint val="85000"/>
                <a:shade val="75000"/>
                <a:satMod val="1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75000"/>
                <a:shade val="95000"/>
                <a:satMod val="175000"/>
              </a:schemeClr>
            </a:gs>
            <a:gs pos="12000">
              <a:schemeClr val="phClr">
                <a:tint val="90000"/>
                <a:shade val="90000"/>
                <a:satMod val="150000"/>
              </a:schemeClr>
            </a:gs>
            <a:gs pos="100000">
              <a:schemeClr val="phClr">
                <a:tint val="100000"/>
                <a:shade val="75000"/>
                <a:satMod val="150000"/>
              </a:schemeClr>
            </a:gs>
          </a:gsLst>
          <a:lin ang="16200000" scaled="1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freezing" dir="t">
              <a:rot lat="0" lon="0" rev="6000000"/>
            </a:lightRig>
          </a:scene3d>
          <a:sp3d contourW="12700" prstMaterial="dkEdge">
            <a:bevelT w="44450" h="25400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spcFirstLastPara="0" vert="horz" wrap="square" lIns="9525" tIns="9525" rIns="9525" bIns="9525" numCol="1" spcCol="1270" anchor="ctr" anchorCtr="0">
        <a:noAutofit/>
      </a:bodyPr>
      <a:lstStyle>
        <a:defPPr algn="ctr" fontAlgn="base">
          <a:lnSpc>
            <a:spcPts val="1200"/>
          </a:lnSpc>
          <a:defRPr sz="1200" b="1" dirty="0" smtClean="0"/>
        </a:defPPr>
      </a:lstStyle>
      <a:style>
        <a:lnRef idx="1">
          <a:schemeClr val="accent5"/>
        </a:lnRef>
        <a:fillRef idx="3">
          <a:schemeClr val="accent5"/>
        </a:fillRef>
        <a:effectRef idx="2">
          <a:schemeClr val="accent5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22955</TotalTime>
  <Words>3</Words>
  <Application>Microsoft Office PowerPoint</Application>
  <PresentationFormat>Ekran Gösterisi (16:10)</PresentationFormat>
  <Paragraphs>1</Paragraphs>
  <Slides>1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4" baseType="lpstr">
      <vt:lpstr>Arial</vt:lpstr>
      <vt:lpstr>Calibri</vt:lpstr>
      <vt:lpstr>1_Office Theme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emrea</dc:creator>
  <cp:lastModifiedBy>Aslı</cp:lastModifiedBy>
  <cp:revision>1630</cp:revision>
  <cp:lastPrinted>2024-01-10T08:07:07Z</cp:lastPrinted>
  <dcterms:created xsi:type="dcterms:W3CDTF">2011-09-13T10:36:48Z</dcterms:created>
  <dcterms:modified xsi:type="dcterms:W3CDTF">2024-12-27T07:04:56Z</dcterms:modified>
</cp:coreProperties>
</file>